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0" r:id="rId5"/>
    <p:sldId id="270" r:id="rId6"/>
    <p:sldId id="266" r:id="rId7"/>
    <p:sldId id="268" r:id="rId8"/>
    <p:sldId id="272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A22F-7230-4B0B-A489-1179725BCC83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AEE4-F750-44CE-A14B-AE410DC359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294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515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3136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893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5633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978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6575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6528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402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7420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690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53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5166-286A-40A4-A207-AB9DFCA060AA}" type="datetimeFigureOut">
              <a:rPr lang="cs-CZ" smtClean="0"/>
              <a:pPr/>
              <a:t>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B13C-C46C-470D-87B3-4AD928B65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778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52536" y="2130425"/>
            <a:ext cx="9865096" cy="1470025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 V ČESKÉ REPUBLICE </a:t>
            </a:r>
            <a:br>
              <a:rPr lang="cs-CZ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ROKU 2012</a:t>
            </a:r>
            <a:endParaRPr lang="cs-CZ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3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SPORT a ekonomika České republiky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Sportu se věnuje na vrcholové i rekreační úrovni organizovaně více než 2,5 mil. občanů.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Jedna koruna investovaná do sportu ušetří čtyři koruny ve zdravotnictví (studie ekonomického fóra v Davosu, 2009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Jako ekonomické odvětví přináší sport do rozpočtu více prostředků, než dotacemi získává (přebytek až 3,7 mld. Kč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Český sport byl dosud financován z příspěvků státního rozpočtu a z výtěžků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Sazka, a. s.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Tyto příspěvky se v posledních letech snižují, příjem od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Sazky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ustal.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Výdaje na podporu sportu v porovnání s vývojem státního rozpočtu trvale klesají; sportovní činnost v ČR je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podfinancovaná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 veřejných rozpočtů o cca 2 mld.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Kč.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Výdaje na podporu sportu v porovnání se zeměmi Evropské unie nás řadí 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25. místo.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6237684"/>
            <a:ext cx="922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83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002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Státní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výdaje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oblasti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sportu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1989-2008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38321"/>
            <a:ext cx="8072494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88" y="764952"/>
            <a:ext cx="7510462" cy="50403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1275" y="26064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Výdaje na podporu sportu v porovnání se zeměmi Evropské unie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07704" y="4293096"/>
            <a:ext cx="7200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212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ERMOGRAP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14422"/>
            <a:ext cx="8892480" cy="57207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32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Graf výdajů na sport mládeže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Popis stávajícího  stavu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Výpadek ve financování sportu ve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výši nejméně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2 mld.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Korun.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Zdroje chybí především na sport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mládeže.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Systém je postaven na dobrovolnících, chybí stále více profesionální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pracovníci.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Minimální synergie se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školami.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Pokud se včas nezasáhne, hrozí kolaps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systému.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684"/>
            <a:ext cx="922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Co potřebujeme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Legislativně dořešit toky peněz do českého sportu.</a:t>
            </a: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Podpoře sportu přiznat samostatnou rozpočtovou kapitolu.</a:t>
            </a: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Dořešit aktuální výpadek ve financování sportu.</a:t>
            </a:r>
          </a:p>
          <a:p>
            <a:pPr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Vyšší prioritu sportu při rozdělování peněz krajů a místní samosprávy.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684"/>
            <a:ext cx="922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Co garantujeme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Našli jsme většinovou shodu na systému dělení financí mezi jednotlivé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svazy.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Dělení finančních zdrojů bude určovat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MŠMT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Peníze budou použity v převážné míře na podporu sportu </a:t>
            </a:r>
            <a:r>
              <a:rPr lang="cs-CZ" sz="220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sz="2200" smtClean="0">
                <a:latin typeface="Arial" pitchFamily="34" charset="0"/>
                <a:cs typeface="Arial" pitchFamily="34" charset="0"/>
              </a:rPr>
              <a:t>mládež.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684"/>
            <a:ext cx="922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274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SPORT V ČESKÉ REPUBLICE  OD ROKU 2012</vt:lpstr>
      <vt:lpstr> SPORT a ekonomika České republiky </vt:lpstr>
      <vt:lpstr>Státní výdaje do oblasti sportu 1989-2008</vt:lpstr>
      <vt:lpstr>Snímek 4</vt:lpstr>
      <vt:lpstr>Snímek 5</vt:lpstr>
      <vt:lpstr>Popis stávajícího  stavu</vt:lpstr>
      <vt:lpstr>Co potřebujeme</vt:lpstr>
      <vt:lpstr>Co garantujeme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PODPORY SPORTU OD ROKU 2012</dc:title>
  <dc:creator>Kocourek Jan</dc:creator>
  <cp:lastModifiedBy>GITA</cp:lastModifiedBy>
  <cp:revision>40</cp:revision>
  <cp:lastPrinted>2011-09-01T09:25:43Z</cp:lastPrinted>
  <dcterms:created xsi:type="dcterms:W3CDTF">2011-08-29T12:42:19Z</dcterms:created>
  <dcterms:modified xsi:type="dcterms:W3CDTF">2011-10-05T12:47:57Z</dcterms:modified>
</cp:coreProperties>
</file>