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402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436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5271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907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3969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795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977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2411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6900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3559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26457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15940-2A83-4E76-BE35-B5D3891A4C91}" type="datetimeFigureOut">
              <a:rPr lang="cs-CZ" smtClean="0"/>
              <a:pPr/>
              <a:t>5.10.2011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A8672-B700-43E3-8BC1-1B33716607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245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_bitma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7169" y="836712"/>
            <a:ext cx="3649662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68511" y="5013176"/>
            <a:ext cx="81359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800" b="1" dirty="0"/>
              <a:t>KAMPAŇ NA PODPORU ČESKÉHO SPORTU</a:t>
            </a:r>
          </a:p>
        </p:txBody>
      </p:sp>
    </p:spTree>
    <p:extLst>
      <p:ext uri="{BB962C8B-B14F-4D97-AF65-F5344CB8AC3E}">
        <p14:creationId xmlns:p14="http://schemas.microsoft.com/office/powerpoint/2010/main" xmlns="" val="394120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 smtClean="0"/>
              <a:t>Finan</a:t>
            </a:r>
            <a:r>
              <a:rPr lang="cs-CZ" dirty="0" smtClean="0"/>
              <a:t>ční situace českého sportu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755576" y="1988840"/>
            <a:ext cx="792088" cy="396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755576" y="2132856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7,7</a:t>
            </a:r>
          </a:p>
          <a:p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MLD</a:t>
            </a:r>
            <a:endParaRPr lang="cs-CZ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11760" y="1988840"/>
            <a:ext cx="72008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11760" y="3068960"/>
            <a:ext cx="720080" cy="10801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11760" y="4293096"/>
            <a:ext cx="720080" cy="165618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3768" y="2062589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2,1 MLD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3768" y="3286725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2,2 MLD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83768" y="4726885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3,4 MLD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63888" y="227687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Státní rozpočet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05095" y="33477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Výtěžek hazard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35896" y="478786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Kraje a samospráva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1600" y="1332057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2010</a:t>
            </a:r>
            <a:endParaRPr lang="cs-CZ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660232" y="1332057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2012</a:t>
            </a:r>
            <a:endParaRPr lang="cs-CZ" sz="3200" b="1" dirty="0"/>
          </a:p>
        </p:txBody>
      </p:sp>
      <p:sp>
        <p:nvSpPr>
          <p:cNvPr id="17" name="Rectangle 16"/>
          <p:cNvSpPr/>
          <p:nvPr/>
        </p:nvSpPr>
        <p:spPr>
          <a:xfrm>
            <a:off x="7380312" y="3212976"/>
            <a:ext cx="720080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Box 17"/>
          <p:cNvSpPr txBox="1"/>
          <p:nvPr/>
        </p:nvSpPr>
        <p:spPr>
          <a:xfrm>
            <a:off x="7452320" y="335699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5,5</a:t>
            </a:r>
          </a:p>
          <a:p>
            <a:r>
              <a:rPr lang="cs-C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MLD</a:t>
            </a:r>
            <a:endParaRPr lang="cs-CZ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436096" y="3356992"/>
            <a:ext cx="864096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72200" y="335699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????</a:t>
            </a:r>
          </a:p>
        </p:txBody>
      </p:sp>
    </p:spTree>
    <p:extLst>
      <p:ext uri="{BB962C8B-B14F-4D97-AF65-F5344CB8AC3E}">
        <p14:creationId xmlns:p14="http://schemas.microsoft.com/office/powerpoint/2010/main" xmlns="" val="221461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KAMPAŇ NA PODPORU ČESKÉHO SPORTU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Přesvědči</a:t>
            </a:r>
            <a:r>
              <a:rPr lang="cs-CZ" b="1" dirty="0" smtClean="0"/>
              <a:t> svého </a:t>
            </a:r>
            <a:r>
              <a:rPr lang="cs-CZ" b="1" dirty="0" smtClean="0"/>
              <a:t>poslance</a:t>
            </a:r>
          </a:p>
          <a:p>
            <a:endParaRPr lang="cs-CZ" dirty="0"/>
          </a:p>
          <a:p>
            <a:r>
              <a:rPr lang="cs-CZ" dirty="0" smtClean="0"/>
              <a:t>43 klíčových poslanců</a:t>
            </a:r>
          </a:p>
          <a:p>
            <a:r>
              <a:rPr lang="cs-CZ" dirty="0" smtClean="0"/>
              <a:t>Scenář setkání u poslanců</a:t>
            </a:r>
          </a:p>
          <a:p>
            <a:r>
              <a:rPr lang="cs-CZ" dirty="0" smtClean="0"/>
              <a:t>Termín </a:t>
            </a:r>
            <a:r>
              <a:rPr lang="cs-CZ" dirty="0" smtClean="0"/>
              <a:t>5. - </a:t>
            </a:r>
            <a:r>
              <a:rPr lang="cs-CZ" dirty="0" smtClean="0"/>
              <a:t>25</a:t>
            </a:r>
            <a:r>
              <a:rPr lang="cs-CZ" dirty="0" smtClean="0"/>
              <a:t>. 10</a:t>
            </a:r>
            <a:r>
              <a:rPr lang="cs-CZ" dirty="0" smtClean="0"/>
              <a:t>. 2011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7684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KAMPAŇ NA PODPORU ČESKÉHO SPORTU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Pošli pohled do sněmovny</a:t>
            </a:r>
          </a:p>
          <a:p>
            <a:endParaRPr lang="cs-CZ" dirty="0"/>
          </a:p>
          <a:p>
            <a:r>
              <a:rPr lang="cs-CZ" dirty="0" smtClean="0"/>
              <a:t>Úkol - zvýšit povědomí poslanců o problémech českého sportu</a:t>
            </a:r>
          </a:p>
          <a:p>
            <a:r>
              <a:rPr lang="cs-CZ" dirty="0" smtClean="0"/>
              <a:t>Sportovec píše svému poslanci</a:t>
            </a:r>
          </a:p>
          <a:p>
            <a:r>
              <a:rPr lang="cs-CZ" dirty="0" smtClean="0"/>
              <a:t>Termín </a:t>
            </a:r>
            <a:r>
              <a:rPr lang="cs-CZ" dirty="0" smtClean="0"/>
              <a:t>5. </a:t>
            </a:r>
            <a:r>
              <a:rPr lang="cs-CZ" dirty="0" smtClean="0"/>
              <a:t>- 31</a:t>
            </a:r>
            <a:r>
              <a:rPr lang="cs-CZ" dirty="0" smtClean="0"/>
              <a:t>. 10.2011</a:t>
            </a:r>
            <a:endParaRPr lang="cs-CZ" dirty="0"/>
          </a:p>
        </p:txBody>
      </p:sp>
      <p:pic>
        <p:nvPicPr>
          <p:cNvPr id="4" name="Picture 3" descr="pohlednice_148x105_FOTB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869160"/>
            <a:ext cx="1095346" cy="1542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 descr="pohlednice_148x105_RU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245279"/>
            <a:ext cx="1643020" cy="116678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5547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KAMPAŇ NA PODPORU ČESKÉHO SPORTU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Podpořme výzvu poslancům</a:t>
            </a:r>
          </a:p>
          <a:p>
            <a:endParaRPr lang="cs-CZ" dirty="0"/>
          </a:p>
          <a:p>
            <a:r>
              <a:rPr lang="cs-CZ" dirty="0" smtClean="0"/>
              <a:t>Podpoří svazy, špičkoví sportovci, osobnosti českého sportu</a:t>
            </a:r>
          </a:p>
          <a:p>
            <a:r>
              <a:rPr lang="cs-CZ" dirty="0" smtClean="0"/>
              <a:t>Předáme </a:t>
            </a:r>
            <a:r>
              <a:rPr lang="cs-CZ" dirty="0" smtClean="0"/>
              <a:t>výzvu s podpisy předsedkyni </a:t>
            </a:r>
            <a:r>
              <a:rPr lang="cs-CZ" dirty="0" smtClean="0"/>
              <a:t>poslanecké sněmovny</a:t>
            </a:r>
          </a:p>
          <a:p>
            <a:r>
              <a:rPr lang="cs-CZ" dirty="0" smtClean="0"/>
              <a:t>Připomeneme poslancům problémy </a:t>
            </a:r>
            <a:r>
              <a:rPr lang="cs-CZ" dirty="0" smtClean="0"/>
              <a:t>sportu </a:t>
            </a:r>
            <a:r>
              <a:rPr lang="cs-CZ" dirty="0" smtClean="0"/>
              <a:t>v průběhu zasedání sněmovny</a:t>
            </a:r>
          </a:p>
          <a:p>
            <a:r>
              <a:rPr lang="cs-CZ" dirty="0" smtClean="0"/>
              <a:t>Termín 26</a:t>
            </a:r>
            <a:r>
              <a:rPr lang="cs-CZ" dirty="0" smtClean="0"/>
              <a:t>. 10</a:t>
            </a:r>
            <a:r>
              <a:rPr lang="cs-CZ" dirty="0" smtClean="0"/>
              <a:t>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9487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to platí 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Každý svaz </a:t>
            </a:r>
            <a:r>
              <a:rPr lang="cs-CZ" dirty="0" smtClean="0"/>
              <a:t>(dobrovolně)</a:t>
            </a:r>
            <a:r>
              <a:rPr lang="cs-CZ" dirty="0" smtClean="0"/>
              <a:t> </a:t>
            </a:r>
            <a:r>
              <a:rPr lang="cs-CZ" dirty="0" smtClean="0"/>
              <a:t>	10 000 </a:t>
            </a:r>
            <a:r>
              <a:rPr lang="cs-CZ" dirty="0" smtClean="0"/>
              <a:t>korun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Sdružení </a:t>
            </a:r>
            <a:r>
              <a:rPr lang="cs-CZ" dirty="0"/>
              <a:t>sportovních svazů ČR</a:t>
            </a:r>
          </a:p>
          <a:p>
            <a:pPr marL="0" indent="0">
              <a:buNone/>
            </a:pPr>
            <a:r>
              <a:rPr lang="cs-CZ" dirty="0"/>
              <a:t>U Pergamenky 3</a:t>
            </a:r>
          </a:p>
          <a:p>
            <a:pPr marL="0" indent="0">
              <a:buNone/>
            </a:pPr>
            <a:r>
              <a:rPr lang="cs-CZ" dirty="0"/>
              <a:t>170 00 Praha 7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IČO : 00174262</a:t>
            </a:r>
          </a:p>
          <a:p>
            <a:pPr marL="0" indent="0">
              <a:buNone/>
            </a:pPr>
            <a:r>
              <a:rPr lang="cs-CZ" dirty="0"/>
              <a:t>Číslo účtu: 13535071/0100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526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125</Words>
  <Application>Microsoft Office PowerPoint</Application>
  <PresentationFormat>Předvádění na obrazovce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Office Theme</vt:lpstr>
      <vt:lpstr>Snímek 1</vt:lpstr>
      <vt:lpstr>Finanční situace českého sportu</vt:lpstr>
      <vt:lpstr> KAMPAŇ NA PODPORU ČESKÉHO SPORTU </vt:lpstr>
      <vt:lpstr>KAMPAŇ NA PODPORU ČESKÉHO SPORTU</vt:lpstr>
      <vt:lpstr>KAMPAŇ NA PODPORU ČESKÉHO SPORTU</vt:lpstr>
      <vt:lpstr>Kdo to platí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Kejval Jiří</dc:creator>
  <cp:lastModifiedBy>GITA</cp:lastModifiedBy>
  <cp:revision>13</cp:revision>
  <dcterms:created xsi:type="dcterms:W3CDTF">2011-10-03T21:15:38Z</dcterms:created>
  <dcterms:modified xsi:type="dcterms:W3CDTF">2011-10-05T12:36:22Z</dcterms:modified>
</cp:coreProperties>
</file>