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4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Miloslav Lapka, CSc.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Závodní chůze: problém nedopnutého kolena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211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Propnutí ve vertikále se vystřídalo…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979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Noha je propnuta daleko za pravidly požadovanou vertikálu – získává </a:t>
            </a:r>
            <a:r>
              <a:rPr lang="cs-CZ" dirty="0" smtClean="0"/>
              <a:t>tím větší </a:t>
            </a:r>
            <a:r>
              <a:rPr lang="cs-CZ" dirty="0" smtClean="0"/>
              <a:t>kinetickou energii…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22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rázek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Zde (na žádost pro naše účely) je vykračující noha mírně nedopnutá v koleni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138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Opět perfektní vertikála…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755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U levé nohy je nedopnutí ještě zřetelnější.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763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>
          <a:xfrm>
            <a:off x="2987824" y="692696"/>
            <a:ext cx="5867400" cy="42672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Zde také…</a:t>
            </a:r>
            <a:endParaRPr lang="cs-CZ" dirty="0"/>
          </a:p>
        </p:txBody>
      </p:sp>
      <p:sp>
        <p:nvSpPr>
          <p:cNvPr id="6" name="Obousměrná svislá šipka 5"/>
          <p:cNvSpPr/>
          <p:nvPr/>
        </p:nvSpPr>
        <p:spPr>
          <a:xfrm rot="20094221">
            <a:off x="6101746" y="2429106"/>
            <a:ext cx="180020" cy="2160240"/>
          </a:xfrm>
          <a:prstGeom prst="up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4098271">
            <a:off x="5944400" y="2846076"/>
            <a:ext cx="1009190" cy="1467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20921194">
            <a:off x="6683476" y="3361822"/>
            <a:ext cx="169538" cy="12144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4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Vertikála podle pravidel </a:t>
            </a:r>
            <a:endParaRPr lang="cs-CZ" dirty="0"/>
          </a:p>
        </p:txBody>
      </p:sp>
      <p:sp>
        <p:nvSpPr>
          <p:cNvPr id="6" name="Obousměrná svislá šipka 5"/>
          <p:cNvSpPr/>
          <p:nvPr/>
        </p:nvSpPr>
        <p:spPr>
          <a:xfrm>
            <a:off x="6012160" y="2636912"/>
            <a:ext cx="144016" cy="1800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16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Na </a:t>
            </a:r>
            <a:r>
              <a:rPr lang="cs-CZ" dirty="0" err="1" smtClean="0"/>
              <a:t>kinogramu</a:t>
            </a:r>
            <a:r>
              <a:rPr lang="cs-CZ" dirty="0" smtClean="0"/>
              <a:t> je nedopnuté </a:t>
            </a:r>
            <a:r>
              <a:rPr lang="cs-CZ" dirty="0" smtClean="0"/>
              <a:t>koleno vidět </a:t>
            </a:r>
            <a:r>
              <a:rPr lang="cs-CZ" dirty="0" smtClean="0"/>
              <a:t>až snímcích na </a:t>
            </a:r>
            <a:r>
              <a:rPr lang="cs-CZ" dirty="0" smtClean="0"/>
              <a:t>konci sekvence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20688"/>
            <a:ext cx="5400600" cy="40561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544616" cy="41044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544616" cy="41044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310" y="620687"/>
            <a:ext cx="5516994" cy="41044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310" y="620687"/>
            <a:ext cx="5516994" cy="41044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9" y="654474"/>
            <a:ext cx="5544616" cy="40706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324" y="643871"/>
            <a:ext cx="5517979" cy="408127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323" y="643871"/>
            <a:ext cx="5517981" cy="408127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309" y="620687"/>
            <a:ext cx="5516995" cy="409868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7"/>
            <a:ext cx="5544617" cy="41044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377" y="620687"/>
            <a:ext cx="5521926" cy="40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4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Kontakt v P 230.1. </a:t>
            </a:r>
            <a:endParaRPr lang="cs-CZ" sz="2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Druhá věta v Pravidel</a:t>
            </a:r>
            <a:r>
              <a:rPr lang="cs-CZ" b="0" i="0" u="none" strike="noStrike" dirty="0" smtClean="0">
                <a:solidFill>
                  <a:srgbClr val="000000"/>
                </a:solidFill>
                <a:latin typeface="Times New Roman"/>
              </a:rPr>
              <a:t> 230.1.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obsahuje druhé a poslední pravidlo chůze, druhou odlišnost od běhu. Nejprve český oficiální překlad: </a:t>
            </a:r>
            <a:r>
              <a:rPr lang="cs-CZ" b="0" i="1" u="none" strike="noStrike" baseline="0" dirty="0" smtClean="0">
                <a:solidFill>
                  <a:srgbClr val="000000"/>
                </a:solidFill>
                <a:latin typeface="Times New Roman"/>
              </a:rPr>
              <a:t>Oporová noha musí být bezpodmínečně napnutá (tj. nepokrčená v koleně) od okamžiku prvního kontaktu se zemí až do okamžiku, kdy je ve svislé poloze.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Komentář: namísto oporová noha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bude asi přesnější mluvit o noze pokračující dopředu, česky asi vykračující nebo také dokračující noze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podle anglického „</a:t>
            </a:r>
            <a:r>
              <a:rPr lang="cs-CZ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advancing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“, tedy noze, která se pohybuje vpřed a dotkne se země. Teprve v této chvíli se stává nohou oporovou. Anglický výraz „</a:t>
            </a:r>
            <a:r>
              <a:rPr lang="cs-CZ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supporting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leg“ byl totiž nahrazen výrazem „</a:t>
            </a:r>
            <a:r>
              <a:rPr lang="cs-CZ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advancing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leg“. Přesněji můžeme podle anglického znění Pravidla říci: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Dokračující noha musí být bezpodmínečně dopnuta (t.j. nepokrčena v koleni) od okamžiku prvního kontaktu se zemí až do okamžiku, kdy je ve vertikální (kolmé) poloze.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Dříve bylo požadováno dopnutí nohy v koleni bezpodmínečně ve vertikále, nyní je tato podmínka posunuta již do okamžiku prvního kontaktu - </a:t>
            </a:r>
            <a:r>
              <a:rPr lang="cs-CZ" b="1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dokroku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- dokračující nohy se zemí po celou dobu alespoň do vertikály.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Tato změna není samoúčelná, ale vychází vstříc frekvenční technice špičkové chůze. Zcela v duchu špičkové techniky můžeme zopakovat, že požadavek propnuté nohy až do vertikály vypadá v praxi jako propnutá noha v koleni daleko za vertikální polohu a teprve při opouštění špičky nohy od země dochází k pokrčení nohy v koleni.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Zároveň je oproti minulosti upřesněna a poněkud oslabena podmínka kontaktu. Jak bylo uvedeno výše, první věta definice opustila bezpodmínečný a nepřetržitý kontakt a nahradila jej kontaktem, postřehnutelným lidským okem.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97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Perfektně dopnuté koleno</a:t>
            </a:r>
            <a:endParaRPr lang="cs-CZ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647619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12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Závodní chůze je založena na propnutém koleni!</a:t>
            </a:r>
            <a:endParaRPr lang="cs-CZ" sz="24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 230.1. IAAF - Závodní chůze – hovoří o propnutém koleni jako druhém pravidlu zcela jasně. Tím se závodní chůze odlišuje od běžné chůze, ale také od ultra-chodeckých tratí a mnohdy také od veteránské chůze, kde již koleno nejde z nejrůznějších fyziologických důvodů propnout.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Propnuté koleno po celou dobu např.  50km trati vyžaduje velkou sílu v nohách a celkovou pružnost. </a:t>
            </a:r>
          </a:p>
          <a:p>
            <a:endParaRPr lang="cs-CZ" dirty="0" smtClean="0"/>
          </a:p>
          <a:p>
            <a:r>
              <a:rPr lang="cs-CZ" dirty="0" smtClean="0"/>
              <a:t>Vychází vstříc frekvenční chůzi.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1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Takto se chodí pro radost</a:t>
            </a:r>
            <a:r>
              <a:rPr lang="cs-CZ" dirty="0" smtClean="0"/>
              <a:t>,</a:t>
            </a:r>
            <a:r>
              <a:rPr lang="en-US" dirty="0" smtClean="0"/>
              <a:t> a</a:t>
            </a:r>
            <a:r>
              <a:rPr lang="cs-CZ" dirty="0" smtClean="0"/>
              <a:t> pro základnu závodní chůze je to jen dobře, P 230.1 propnuté koleno zde však dodrží málokdo. </a:t>
            </a:r>
            <a:endParaRPr lang="cs-CZ" dirty="0"/>
          </a:p>
        </p:txBody>
      </p:sp>
      <p:pic>
        <p:nvPicPr>
          <p:cNvPr id="2050" name="Picture 2" descr="http://www.singaporeathletics.org.sg/wp-content/uploads/2013/10/saa-walking-2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3" r="25303"/>
          <a:stretch>
            <a:fillRect/>
          </a:stretch>
        </p:blipFill>
        <p:spPr bwMode="auto">
          <a:xfrm>
            <a:off x="1763688" y="620688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6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Všichni závodníci zde mají správně propnuté </a:t>
            </a:r>
            <a:r>
              <a:rPr lang="cs-CZ" dirty="0" smtClean="0"/>
              <a:t>koleno (a u dvou je kamerou postřehnutelná ztráta kontaktu, která by zvláště u č. 115 nebyla pouhý okem zřejmě vidět)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14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Snímek </a:t>
            </a:r>
            <a:r>
              <a:rPr lang="cs-CZ" dirty="0" smtClean="0"/>
              <a:t>ukazuje fázi </a:t>
            </a:r>
            <a:r>
              <a:rPr lang="cs-CZ" dirty="0" smtClean="0"/>
              <a:t>propnutí od okamžiku dopadu (115 a 101) po vertikálu (111)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280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Postřehnout u zkušených závodníků pokrčené (nedopnuté) koleno není jednoduché.  Zde je ukázka dokonalého propnutí ve vertikále – pomáhá zvýšil pohybovou  energii odrazové nohy.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375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Noha je vzorně propnutá dokonce ještě před prvním kontaktem se zemí, odrazová noha se připravuje na fázi odrazu ze špičky a samozřejmě už musí být z biomechanického hlediska pokrčená.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698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573</Words>
  <Application>Microsoft Office PowerPoint</Application>
  <PresentationFormat>Předvádění na obrazovce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Administrativní</vt:lpstr>
      <vt:lpstr>Motiv sady Office</vt:lpstr>
      <vt:lpstr>Závodní chůze: problém nedopnutého kolena</vt:lpstr>
      <vt:lpstr>Kontakt v P 230.1. </vt:lpstr>
      <vt:lpstr>Perfektně dopnuté koleno</vt:lpstr>
      <vt:lpstr>Závodní chůze je založena na propnutém koleni!</vt:lpstr>
      <vt:lpstr>Takto se chodí pro radost, a pro základnu závodní chůze je to jen dobře, P 230.1 propnuté koleno zde však dodrží málokdo. 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Závodní chůze: problém nedopnutého kolena</dc:title>
  <dc:creator>admin</dc:creator>
  <cp:lastModifiedBy>Valued eMachines Customer</cp:lastModifiedBy>
  <cp:revision>19</cp:revision>
  <dcterms:created xsi:type="dcterms:W3CDTF">2013-11-05T16:47:44Z</dcterms:created>
  <dcterms:modified xsi:type="dcterms:W3CDTF">2013-11-06T07:00:49Z</dcterms:modified>
</cp:coreProperties>
</file>