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388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3969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605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189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1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342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0745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686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8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90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905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33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347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43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021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263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033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23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5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51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498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3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8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86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527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802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932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058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9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5373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147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549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9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22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225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7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1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5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08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0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380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08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32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3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7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8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1C2E9B-10B2-42F1-8731-D2F6A161BB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81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14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58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8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46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57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3A38B-1151-4CA2-B5E3-645971DCCD4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783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A38B-1151-4CA2-B5E3-645971DCCD4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6.11.2013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2E9B-10B2-42F1-8731-D2F6A161BBC5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Podnadpis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PhDr. Miloslav Lapka, </a:t>
            </a:r>
            <a:r>
              <a:rPr lang="cs-CZ" dirty="0" smtClean="0">
                <a:solidFill>
                  <a:schemeClr val="bg1"/>
                </a:solidFill>
              </a:rPr>
              <a:t>CSc.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Cyklus a charakteristiky chodeckého kroku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To samé z druhé nohy…</a:t>
            </a:r>
            <a:endParaRPr lang="cs-CZ" dirty="0"/>
          </a:p>
        </p:txBody>
      </p:sp>
      <p:sp>
        <p:nvSpPr>
          <p:cNvPr id="6" name="Zahnutá šipka doprava 5"/>
          <p:cNvSpPr/>
          <p:nvPr/>
        </p:nvSpPr>
        <p:spPr>
          <a:xfrm rot="21076192">
            <a:off x="4932040" y="2276872"/>
            <a:ext cx="576064" cy="36004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/>
              <a:t>4. Vyrovnávání horizontálních os v ramenou a v těžišti pánve (není věcí pravidel)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Jde o přirozený protipohyb ramen vůči těžišti při vysokých rychlostech.</a:t>
            </a:r>
          </a:p>
          <a:p>
            <a:endParaRPr lang="cs-CZ" dirty="0" smtClean="0"/>
          </a:p>
          <a:p>
            <a:r>
              <a:rPr lang="cs-CZ" dirty="0" smtClean="0"/>
              <a:t>To je další z podstatných rozdílů mezi během a chůzí.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Důležitá je správná práce a síla paží, jinak je pohyb neekonomický, tvrdý a křečovitý.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2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Vyrovnávání horizontál ramen a pánve na </a:t>
            </a:r>
            <a:r>
              <a:rPr lang="cs-CZ" dirty="0" err="1" smtClean="0"/>
              <a:t>kinogramu</a:t>
            </a:r>
            <a:r>
              <a:rPr lang="cs-CZ" dirty="0" smtClean="0"/>
              <a:t>. Všimněte si náklonu ramen a jejich cyklického pohybu na jednu a druhou stranu. Pro lepší představu si proložte osu ramen a osu pánve.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472608" cy="41044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48557"/>
            <a:ext cx="5544616" cy="41485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544616" cy="41764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4683"/>
            <a:ext cx="5544616" cy="417646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1" y="584929"/>
            <a:ext cx="5578153" cy="42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/>
              <a:t>5. Relativně rovná záda po celou dobu provedení chodeckého kroku (není věcí pravidel)</a:t>
            </a:r>
            <a:endParaRPr lang="cs-CZ" sz="2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Hrudník je tlačen mírně vpřed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Při povolených zádech se snižuje rozsah pohybu paží a zkracuje chodecký krok.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7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Všimněte si na </a:t>
            </a:r>
            <a:r>
              <a:rPr lang="cs-CZ" dirty="0" err="1" smtClean="0"/>
              <a:t>kinogramu</a:t>
            </a:r>
            <a:r>
              <a:rPr lang="cs-CZ" dirty="0" smtClean="0"/>
              <a:t> rovných zad po celou dobu chodeckého kroku, hrudník je tlačen kupředu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82" y="616988"/>
            <a:ext cx="5400600" cy="41044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6114"/>
            <a:ext cx="5481494" cy="41044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626360"/>
            <a:ext cx="5481494" cy="41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Shrnutí: charakteristiky chodeckého kroku a celkového pohybu těla</a:t>
            </a:r>
            <a:endParaRPr lang="cs-CZ" sz="2800" b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003232" cy="4604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580831"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definováno  v P.</a:t>
                      </a:r>
                      <a:r>
                        <a:rPr lang="cs-CZ" baseline="0" dirty="0" smtClean="0"/>
                        <a:t> 230 IAAF závodní chůze?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Odlišnost od běhu</a:t>
                      </a:r>
                      <a:endParaRPr lang="cs-CZ" dirty="0"/>
                    </a:p>
                  </a:txBody>
                  <a:tcPr/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Nepřetržitý kontakt</a:t>
                      </a:r>
                      <a:r>
                        <a:rPr lang="cs-CZ" b="1" baseline="0" dirty="0" smtClean="0"/>
                        <a:t> nohou chodce se zemí a fáze dvojité opory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Noha je propnutá v koleni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Rotace pánve ve směru vykračující nohy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</a:t>
                      </a:r>
                      <a:endParaRPr lang="cs-CZ" b="1" dirty="0"/>
                    </a:p>
                  </a:txBody>
                  <a:tcPr/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Vyrovnávání horizontálních os v ramenou a v těžišti pánve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Rovná záda po celou dobu provedení chodeckého kroku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ano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Fáze 1:  vykračující noha jde dopředu, oporová noha propnutá ve vertikále</a:t>
            </a:r>
            <a:endParaRPr lang="cs-CZ" dirty="0"/>
          </a:p>
        </p:txBody>
      </p:sp>
      <p:pic>
        <p:nvPicPr>
          <p:cNvPr id="8" name="Zástupný symbol pro obrázek 7" descr="KC8K31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Fáze 2: dvojitá opora - odraz ze špičky oporové nohy, vykračující noha je v kontaktu se zemí patou. </a:t>
            </a:r>
            <a:endParaRPr lang="cs-CZ" dirty="0"/>
          </a:p>
        </p:txBody>
      </p:sp>
      <p:pic>
        <p:nvPicPr>
          <p:cNvPr id="7" name="Zástupný symbol pro obrázek 6" descr="KC8K309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Na snímku  se podařilo zachytit minimální fázi ztráty kontaktu, lidským okem v tomto případě nepostřehnutelnou, neboť byla kratší než 50milisekund.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Fáze 3: vystřídání oporové a vykračující nohy, cyklus se opakuje</a:t>
            </a:r>
            <a:endParaRPr lang="cs-CZ" dirty="0"/>
          </a:p>
        </p:txBody>
      </p:sp>
      <p:pic>
        <p:nvPicPr>
          <p:cNvPr id="5" name="Zástupný symbol pro obrázek 4" descr="KC8K31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chodeckého kroku - </a:t>
            </a:r>
            <a:r>
              <a:rPr lang="cs-CZ" dirty="0" err="1" smtClean="0"/>
              <a:t>kinogram</a:t>
            </a:r>
            <a:endParaRPr lang="cs-CZ" dirty="0"/>
          </a:p>
        </p:txBody>
      </p:sp>
      <p:pic>
        <p:nvPicPr>
          <p:cNvPr id="6" name="Zástupný symbol pro obrázek 5" descr="KC8K30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Na </a:t>
            </a:r>
            <a:r>
              <a:rPr lang="cs-CZ" dirty="0" err="1" smtClean="0"/>
              <a:t>kinogramu</a:t>
            </a:r>
            <a:r>
              <a:rPr lang="cs-CZ" dirty="0" smtClean="0"/>
              <a:t> jsou dobře vidět výše pospané tři hlavní fáze chodeckého kroku a cyklický pohyb.</a:t>
            </a:r>
            <a:endParaRPr lang="cs-CZ" dirty="0"/>
          </a:p>
        </p:txBody>
      </p:sp>
      <p:pic>
        <p:nvPicPr>
          <p:cNvPr id="7" name="Obrázek 6" descr="KC8K3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20688"/>
            <a:ext cx="5544616" cy="4056112"/>
          </a:xfrm>
          <a:prstGeom prst="rect">
            <a:avLst/>
          </a:prstGeom>
        </p:spPr>
      </p:pic>
      <p:pic>
        <p:nvPicPr>
          <p:cNvPr id="8" name="Obrázek 7" descr="KC8K3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0688"/>
            <a:ext cx="5544616" cy="4176464"/>
          </a:xfrm>
          <a:prstGeom prst="rect">
            <a:avLst/>
          </a:prstGeom>
        </p:spPr>
      </p:pic>
      <p:pic>
        <p:nvPicPr>
          <p:cNvPr id="9" name="Obrázek 8" descr="KC8K3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620688"/>
            <a:ext cx="5544616" cy="4176464"/>
          </a:xfrm>
          <a:prstGeom prst="rect">
            <a:avLst/>
          </a:prstGeom>
        </p:spPr>
      </p:pic>
      <p:pic>
        <p:nvPicPr>
          <p:cNvPr id="10" name="Obrázek 9" descr="KC8K30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620688"/>
            <a:ext cx="5544616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/>
              <a:t>1. Chodecký krok určuje kontakt chodce se zemí a fáze dvojité opory (je definováno v pravidle 230.1)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roce 1983 tým Dr. Sušanky z Metodického oddělení komise vrcholové atletiky dostal za úkol metodicky zpracovat techniku nejlepších světových atletů na prvním MS v atletice v Helsinkách. PhDr. Petr Sušanka zpracoval pomocí rychloběžné kamery a výpočtů vektorových sil také techniku závodní chůze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 citovaném výzkumu se také objektivně ukázalo, že někteří chodci nedodržovali kontakt s podložkou do 30 milisekund, což je lidským okem nepostřehnutelné a rozhodčí správně reagovali na tyto závodníky jako na technicky bezvadné. </a:t>
            </a:r>
          </a:p>
          <a:p>
            <a:endParaRPr lang="cs-CZ" dirty="0" smtClean="0"/>
          </a:p>
          <a:p>
            <a:r>
              <a:rPr lang="cs-CZ" dirty="0" smtClean="0"/>
              <a:t>Teprve při trvání delším než 50 milisekund (uvádí se nad 60 – 80 milisekund, tedy tisícin vteřiny) je porušení kontaktu postřehnutelné lidským okem.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Všimněte si, jak je obtížné najít snímky s dvojitým kontaktem -  dvojitou oporou. Je to dáno extrémně krátkou dobou trvání, jak je popsáno výše,  a je snazší najít snímky před nebo po dvojité opoře, případně její ztrátu 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18696"/>
            <a:ext cx="26193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/>
              <a:t>2</a:t>
            </a:r>
            <a:r>
              <a:rPr lang="cs-CZ" sz="2800" b="1" dirty="0" smtClean="0"/>
              <a:t>. Pohyb těžiště určuje propnutá noha v koleni (propnutou nohu v koleni je definuje P 230.1)</a:t>
            </a:r>
            <a:endParaRPr lang="cs-CZ" sz="2800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 roce 1983 tým Dr. Sušanky z Metodického oddělení komise vrcholové atletiky dostal za úkol metodicky zpracovat techniku nejlepších světových atletů na prvním MS v atletice v Helsinkách. PhDr. Petr Sušanka zpracoval pomocí rychloběžné kamery a výpočtů vektorových sil také techniku závodní chůze. Materiál byl proveden na vysoké profesionální úrovni a ukazoval i jiné zásadní rozdíly mezi chůzí a během, než je jen kontakt chodce se zemí: jiný je pohyb těžiště.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Dokument ukázal, že těžiště závodníka v chůzi opisuje dva vrcholy – po dopadu dokračující (oporové) nohy a ve fázi odrazu - oproti jednomu vrcholu těžiště při běžeckém kroku. Nejdůležitější podmínkou pro uvedenou strukturu pohybu, tedy pro rozdíl mezi technikou chodeckého a běžeckého kroku, je </a:t>
            </a:r>
            <a:r>
              <a:rPr lang="cs-CZ" b="1" dirty="0" smtClean="0"/>
              <a:t>propnutá noha v koleni.</a:t>
            </a:r>
            <a:endParaRPr lang="cs-CZ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Zde se také objektivně ukázalo, že někteří chodci nedodržovali kontakt s podložkou do 30 milisekund, což je lidským okem nepostřehnutelné a rozhodčí správně reagovali na tyto závodníky jako na technicky bezvadné.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Teprve při trvání delším než 50 milisekund (uvádí se nad 60 – 80 milisekund, tedy tisícin vteřiny) je porušení kontaktu postřehnutelné lidským okem.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Propnutá noha od prvního kontaktu se zemí… Nutí pánev k pohybu vzhůru</a:t>
            </a:r>
            <a:endParaRPr lang="cs-CZ" dirty="0"/>
          </a:p>
        </p:txBody>
      </p:sp>
      <p:sp>
        <p:nvSpPr>
          <p:cNvPr id="6" name="Šipka nahoru 5"/>
          <p:cNvSpPr/>
          <p:nvPr/>
        </p:nvSpPr>
        <p:spPr>
          <a:xfrm>
            <a:off x="5652120" y="1988840"/>
            <a:ext cx="216024" cy="79208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Propnutá noha zdvihá pánev, ta opisuje první vrchol… zde ještě před  maximální vertikálou</a:t>
            </a:r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5724128" y="2132856"/>
            <a:ext cx="216024" cy="72008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Propnutá noha ve vertikále…vrchol pohybu těžiště</a:t>
            </a:r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5940152" y="2204864"/>
            <a:ext cx="216024" cy="93610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/>
              <a:t>3. Rotace pánve ve směru vykračující nohy (není věcí pravidel)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špičkových chodců dochází rotací pánve za vykračující nohou k podstatnému prodloužení chodeckého kroku.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to podobné, jako když chceme daleko dosáhnout rukou – přirozeně natočíme ramena. </a:t>
            </a:r>
          </a:p>
          <a:p>
            <a:endParaRPr lang="cs-CZ" dirty="0"/>
          </a:p>
          <a:p>
            <a:r>
              <a:rPr lang="cs-CZ" dirty="0" smtClean="0"/>
              <a:t>U závodní chůze, pokud chceme udělat dlouhý krok , přirozeně natočíme pánev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2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3419872" y="1412776"/>
            <a:ext cx="5486400" cy="41148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Rotace pánve – rotace prodlužuje přirozeně krok, je vyvažováno protipohybem paží</a:t>
            </a:r>
            <a:endParaRPr lang="cs-CZ" dirty="0"/>
          </a:p>
        </p:txBody>
      </p:sp>
      <p:sp>
        <p:nvSpPr>
          <p:cNvPr id="10" name="Zahnutá šipka doleva 9"/>
          <p:cNvSpPr/>
          <p:nvPr/>
        </p:nvSpPr>
        <p:spPr>
          <a:xfrm rot="21020743">
            <a:off x="6433441" y="2551972"/>
            <a:ext cx="792946" cy="512815"/>
          </a:xfrm>
          <a:prstGeom prst="curvedLeftArrow">
            <a:avLst>
              <a:gd name="adj1" fmla="val 0"/>
              <a:gd name="adj2" fmla="val 50000"/>
              <a:gd name="adj3" fmla="val 32294"/>
            </a:avLst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804</Words>
  <Application>Microsoft Office PowerPoint</Application>
  <PresentationFormat>Předvádění na obrazovce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1_Administrativní</vt:lpstr>
      <vt:lpstr>2_Administrativní</vt:lpstr>
      <vt:lpstr>3_Administrativní</vt:lpstr>
      <vt:lpstr>4_Administrativní</vt:lpstr>
      <vt:lpstr>Motiv systému Office</vt:lpstr>
      <vt:lpstr>Cyklus a charakteristiky chodeckého kroku</vt:lpstr>
      <vt:lpstr>1. Chodecký krok určuje kontakt chodce se zemí a fáze dvojité opory (je definováno v pravidle 230.1)</vt:lpstr>
      <vt:lpstr>Prezentace aplikace PowerPoint</vt:lpstr>
      <vt:lpstr>2. Pohyb těžiště určuje propnutá noha v koleni (propnutou nohu v koleni je definuje P 230.1)</vt:lpstr>
      <vt:lpstr>Prezentace aplikace PowerPoint</vt:lpstr>
      <vt:lpstr>Prezentace aplikace PowerPoint</vt:lpstr>
      <vt:lpstr>Prezentace aplikace PowerPoint</vt:lpstr>
      <vt:lpstr>3. Rotace pánve ve směru vykračující nohy (není věcí pravidel)</vt:lpstr>
      <vt:lpstr>Prezentace aplikace PowerPoint</vt:lpstr>
      <vt:lpstr>Prezentace aplikace PowerPoint</vt:lpstr>
      <vt:lpstr>4. Vyrovnávání horizontálních os v ramenou a v těžišti pánve (není věcí pravidel)</vt:lpstr>
      <vt:lpstr>Prezentace aplikace PowerPoint</vt:lpstr>
      <vt:lpstr>5. Relativně rovná záda po celou dobu provedení chodeckého kroku (není věcí pravidel)</vt:lpstr>
      <vt:lpstr>Prezentace aplikace PowerPoint</vt:lpstr>
      <vt:lpstr>Shrnutí: charakteristiky chodeckého kroku a celkového pohybu těla</vt:lpstr>
      <vt:lpstr>Fáze 1:  vykračující noha jde dopředu, oporová noha propnutá ve vertikále</vt:lpstr>
      <vt:lpstr>Fáze 2: dvojitá opora - odraz ze špičky oporové nohy, vykračující noha je v kontaktu se zemí patou. </vt:lpstr>
      <vt:lpstr>Fáze 3: vystřídání oporové a vykračující nohy, cyklus se opakuje</vt:lpstr>
      <vt:lpstr>Fáze chodeckého kroku - kinogram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Cyklus a charakteristika chodeckého kroku</dc:title>
  <dc:creator>admin</dc:creator>
  <cp:lastModifiedBy>admin</cp:lastModifiedBy>
  <cp:revision>5</cp:revision>
  <dcterms:created xsi:type="dcterms:W3CDTF">2013-11-05T19:40:47Z</dcterms:created>
  <dcterms:modified xsi:type="dcterms:W3CDTF">2013-11-06T14:30:52Z</dcterms:modified>
</cp:coreProperties>
</file>