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2" r:id="rId17"/>
    <p:sldId id="274" r:id="rId18"/>
    <p:sldId id="273" r:id="rId19"/>
    <p:sldId id="276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24" y="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895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191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54851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4198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1884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4024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366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6606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3160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11845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3743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5493-EA63-4977-875C-5DA6CE937A7E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100D-5818-4C62-A322-4A274D4C2B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14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5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>
          <a:xfrm>
            <a:off x="0" y="-26988"/>
            <a:ext cx="9144000" cy="6884988"/>
          </a:xfrm>
        </p:spPr>
      </p:pic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Závodní chůze: práce paží 1 </a:t>
            </a:r>
            <a:endParaRPr lang="cs-CZ" b="1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PhDr. Miloslav Lapka,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025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Č. 7 narovnaná záda v oblasti hrudní páteře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520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Č. 8. Je dobře vidět držení ruky mírně sevřené v pěst u obou závodníků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329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kinogram</a:t>
            </a:r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>
          <a:xfrm>
            <a:off x="56712" y="319963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Práce paží. Stejně jako celá závodní chůze je cyklický vytrvalostní pohyb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25135"/>
            <a:ext cx="5292080" cy="410445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15761"/>
            <a:ext cx="6170745" cy="411383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28" y="325135"/>
            <a:ext cx="6264696" cy="403244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0" y="311070"/>
            <a:ext cx="6173330" cy="411555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8" y="404664"/>
            <a:ext cx="6278759" cy="418583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6" y="344573"/>
            <a:ext cx="6322046" cy="423137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08" y="335201"/>
            <a:ext cx="6272969" cy="42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6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>
          <a:xfrm>
            <a:off x="1763688" y="548680"/>
            <a:ext cx="5486400" cy="4114800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Správná technika pro dodržení kontaktu  spočívá mimo jiné v sile a technice pohybu paží. Pomyslná osa síly vycházející z ramen přes pažní kost do loketního kloubu a z něj do země je dobrou technickou pomůckou jak i ve vysoké rychlosti udržet kontakt. </a:t>
            </a:r>
            <a:endParaRPr lang="cs-CZ" dirty="0"/>
          </a:p>
        </p:txBody>
      </p:sp>
      <p:sp>
        <p:nvSpPr>
          <p:cNvPr id="17" name="Šipka dolů 16"/>
          <p:cNvSpPr/>
          <p:nvPr/>
        </p:nvSpPr>
        <p:spPr>
          <a:xfrm rot="20288258">
            <a:off x="4559039" y="1295077"/>
            <a:ext cx="144016" cy="1505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 rot="20606533">
            <a:off x="3268445" y="1347583"/>
            <a:ext cx="130871" cy="1483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66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5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09075" cy="6858000"/>
          </a:xfrm>
        </p:spPr>
      </p:pic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Chůze: práce paží 2 - příčný úhel těžiště a ramenou</a:t>
            </a:r>
            <a:endParaRPr lang="cs-CZ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PhDr. Miloslav Lapka, CSc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280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Tento obrázek dobře ukazuje příčný úhel těžiště v ose kyčelních kloubů a ramenních kloubů. To je další podstatnou odlišností v porovnání s během. Dochází k ostrému úhlu roviny kyčlí a ramen v momentě vertikály na propnuté noze.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 rot="701110">
            <a:off x="4284760" y="1700242"/>
            <a:ext cx="1132411" cy="1237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ousměrná vodorovná šipka 11"/>
          <p:cNvSpPr/>
          <p:nvPr/>
        </p:nvSpPr>
        <p:spPr>
          <a:xfrm rot="21304922">
            <a:off x="4359082" y="2391901"/>
            <a:ext cx="1008619" cy="1157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 rot="20692814">
            <a:off x="5435298" y="1677729"/>
            <a:ext cx="943100" cy="1190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vodorovná šipka 14"/>
          <p:cNvSpPr/>
          <p:nvPr/>
        </p:nvSpPr>
        <p:spPr>
          <a:xfrm rot="548657">
            <a:off x="5440278" y="2425763"/>
            <a:ext cx="978001" cy="1308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vodorovná šipka 15"/>
          <p:cNvSpPr/>
          <p:nvPr/>
        </p:nvSpPr>
        <p:spPr>
          <a:xfrm rot="484300">
            <a:off x="6882448" y="1707455"/>
            <a:ext cx="1080120" cy="1324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vodorovná šipka 16"/>
          <p:cNvSpPr/>
          <p:nvPr/>
        </p:nvSpPr>
        <p:spPr>
          <a:xfrm rot="20951017">
            <a:off x="6878256" y="2587852"/>
            <a:ext cx="1023175" cy="1181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68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Možné chyby: Příliš velké křížení paží před hrudníkem není dobré z hlediska ekonomiky pohybu, ani z hlediska rozhození techniky chůze do stran. </a:t>
            </a:r>
            <a:endParaRPr lang="cs-CZ" dirty="0"/>
          </a:p>
        </p:txBody>
      </p:sp>
      <p:sp>
        <p:nvSpPr>
          <p:cNvPr id="5" name="Obousměrná svislá šipka 4"/>
          <p:cNvSpPr/>
          <p:nvPr/>
        </p:nvSpPr>
        <p:spPr>
          <a:xfrm>
            <a:off x="4860032" y="1412776"/>
            <a:ext cx="72008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54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následujícím </a:t>
            </a:r>
            <a:r>
              <a:rPr lang="cs-CZ" dirty="0" err="1" smtClean="0"/>
              <a:t>kinogramu</a:t>
            </a:r>
            <a:r>
              <a:rPr lang="cs-CZ" dirty="0" smtClean="0"/>
              <a:t> je vidět změna úhlu roviny ramen vůči rovině těžiště – kyčlí.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64" b="25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280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6" b="25006"/>
          <a:stretch>
            <a:fillRect/>
          </a:stretch>
        </p:blipFill>
        <p:spPr/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38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Práce paží a pravidlo 230 IAAF</a:t>
            </a:r>
            <a:endParaRPr lang="cs-CZ" sz="2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Práce paží není nijak v Pravidle IAAF 230 Závodní chůze definována a rozhodčí chůze ji nijak neposuzuje. Přesto jde o důležitou součást techniky správného chodeckého kroku.</a:t>
            </a:r>
          </a:p>
          <a:p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Chůze se kromě jiného liší od běhu také prací paží a postavením zádových svalů.  Závodní chůze vyžaduje hrudní část páteře narovnanou a prsní kost je tlačena mírně dopředu. Rozsah pohybu paží je také větší než u běhu.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7182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smtClean="0"/>
              <a:t>Základem dobré techniky závodní chůze  je synchronizace horních a dolních končetin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Na celém </a:t>
            </a:r>
            <a:r>
              <a:rPr lang="cs-CZ" sz="2200" dirty="0" err="1" smtClean="0"/>
              <a:t>kinogramu</a:t>
            </a:r>
            <a:r>
              <a:rPr lang="cs-CZ" sz="2200" dirty="0" smtClean="0"/>
              <a:t> je dobře vidět synchronizace s kroky, tedy práce horních a dolních končetin. Vychází při nácviku z přirozeného protipohybu paží vůči krokům při normální civilní chůzi, kdy oproti vykračující pravé noze (č. 1 na následujícím snímku závodník vpředu) se pohybuje kupředu levá ruka.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Možné chyby: </a:t>
            </a:r>
            <a:r>
              <a:rPr lang="cs-CZ" sz="2000" dirty="0" smtClean="0"/>
              <a:t>Na </a:t>
            </a:r>
            <a:r>
              <a:rPr lang="cs-CZ" sz="2000" dirty="0" err="1" smtClean="0"/>
              <a:t>kinogramu</a:t>
            </a:r>
            <a:r>
              <a:rPr lang="cs-CZ" sz="2000" dirty="0" smtClean="0"/>
              <a:t>  je dobře vidět přirozené držení mírně sevřené dlaně. Tam se může ztrácet spousty energie křečovitým držením sevřených pěstí, nebo naopak se zbytečně prodlužuje dráha paží otevřenou rukou.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750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Č. 1 ramena jsou volně svěšena, paže svírají přirozeně úhel  cca 90°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286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Č. 2 maximální rozsah pohybu dolních i horních končetin u závodníka 114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982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Č. 3 maximální rozsah pohybu dolních i horních končetin u závodníka 116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647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Č. 4 úhel v lokti stejný v předním i zadním maximálním rozsahu pohybu paží</a:t>
            </a:r>
          </a:p>
        </p:txBody>
      </p:sp>
    </p:spTree>
    <p:extLst>
      <p:ext uri="{BB962C8B-B14F-4D97-AF65-F5344CB8AC3E}">
        <p14:creationId xmlns:p14="http://schemas.microsoft.com/office/powerpoint/2010/main" xmlns="" val="15696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Č. 5 u závodníka 114 (druhý) dochází k vystřídání paží v momentě vertikály oporové nohy</a:t>
            </a:r>
          </a:p>
        </p:txBody>
      </p:sp>
    </p:spTree>
    <p:extLst>
      <p:ext uri="{BB962C8B-B14F-4D97-AF65-F5344CB8AC3E}">
        <p14:creationId xmlns:p14="http://schemas.microsoft.com/office/powerpoint/2010/main" xmlns="" val="27698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Č. 6 u závodníka 116 (první) dochází k vystřídání paží v momentě vertikály oporové nohy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841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457</Words>
  <Application>Microsoft Office PowerPoint</Application>
  <PresentationFormat>Předvádění na obrazovce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Administrativní</vt:lpstr>
      <vt:lpstr>1_Administrativní</vt:lpstr>
      <vt:lpstr>Motiv systému Office</vt:lpstr>
      <vt:lpstr>Závodní chůze: práce paží 1 </vt:lpstr>
      <vt:lpstr>Práce paží a pravidlo 230 IAAF</vt:lpstr>
      <vt:lpstr>Základem dobré techniky závodní chůze  je synchronizace horních a dolních končetin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kinogram</vt:lpstr>
      <vt:lpstr>Snímek 13</vt:lpstr>
      <vt:lpstr>Chůze: práce paží 2 - příčný úhel těžiště a ramenou</vt:lpstr>
      <vt:lpstr>Snímek 15</vt:lpstr>
      <vt:lpstr>Snímek 16</vt:lpstr>
      <vt:lpstr>Na následujícím kinogramu je vidět změna úhlu roviny ramen vůči rovině těžiště – kyčlí. 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Závodní chůze: práce paží 1</dc:title>
  <dc:creator>admin</dc:creator>
  <cp:lastModifiedBy>Valued eMachines Customer</cp:lastModifiedBy>
  <cp:revision>16</cp:revision>
  <dcterms:created xsi:type="dcterms:W3CDTF">2013-11-05T13:44:48Z</dcterms:created>
  <dcterms:modified xsi:type="dcterms:W3CDTF">2013-11-06T06:44:52Z</dcterms:modified>
</cp:coreProperties>
</file>